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kumimoji="0" sz="4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1pPr>
    <a:lvl2pPr marL="0" marR="0" indent="4572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kumimoji="0" sz="4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2pPr>
    <a:lvl3pPr marL="0" marR="0" indent="9144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kumimoji="0" sz="4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3pPr>
    <a:lvl4pPr marL="0" marR="0" indent="13716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kumimoji="0" sz="4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4pPr>
    <a:lvl5pPr marL="0" marR="0" indent="18288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kumimoji="0" sz="4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5pPr>
    <a:lvl6pPr marL="0" marR="0" indent="22860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kumimoji="0" sz="4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6pPr>
    <a:lvl7pPr marL="0" marR="0" indent="27432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kumimoji="0" sz="4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7pPr>
    <a:lvl8pPr marL="0" marR="0" indent="32004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kumimoji="0" sz="4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8pPr>
    <a:lvl9pPr marL="0" marR="0" indent="36576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kumimoji="0" sz="4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chemeClr val="accent1">
              <a:lumOff val="16847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838383"/>
              </a:solidFill>
              <a:prstDash val="solid"/>
              <a:miter lim="400000"/>
            </a:ln>
          </a:left>
          <a:right>
            <a:ln w="12700" cap="flat">
              <a:solidFill>
                <a:srgbClr val="838383"/>
              </a:solidFill>
              <a:prstDash val="solid"/>
              <a:miter lim="400000"/>
            </a:ln>
          </a:right>
          <a:top>
            <a:ln w="12700" cap="flat">
              <a:solidFill>
                <a:srgbClr val="838383"/>
              </a:solidFill>
              <a:prstDash val="solid"/>
              <a:miter lim="400000"/>
            </a:ln>
          </a:top>
          <a:bottom>
            <a:ln w="12700" cap="flat">
              <a:solidFill>
                <a:srgbClr val="838383"/>
              </a:solidFill>
              <a:prstDash val="solid"/>
              <a:miter lim="400000"/>
            </a:ln>
          </a:bottom>
          <a:insideH>
            <a:ln w="12700" cap="flat">
              <a:solidFill>
                <a:srgbClr val="838383"/>
              </a:solidFill>
              <a:prstDash val="solid"/>
              <a:miter lim="400000"/>
            </a:ln>
          </a:insideH>
          <a:insideV>
            <a:ln w="12700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808080"/>
              </a:solidFill>
              <a:prstDash val="solid"/>
              <a:miter lim="400000"/>
            </a:ln>
          </a:right>
          <a:top>
            <a:ln w="12700" cap="flat">
              <a:solidFill>
                <a:srgbClr val="808080"/>
              </a:solidFill>
              <a:prstDash val="solid"/>
              <a:miter lim="400000"/>
            </a:ln>
          </a:top>
          <a:bottom>
            <a:ln w="12700" cap="flat">
              <a:solidFill>
                <a:srgbClr val="808080"/>
              </a:solidFill>
              <a:prstDash val="solid"/>
              <a:miter lim="400000"/>
            </a:ln>
          </a:bottom>
          <a:insideH>
            <a:ln w="12700" cap="flat">
              <a:solidFill>
                <a:srgbClr val="808080"/>
              </a:solidFill>
              <a:prstDash val="solid"/>
              <a:miter lim="400000"/>
            </a:ln>
          </a:insideH>
          <a:insideV>
            <a:ln w="12700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rgbClr val="88FA4F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3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60D937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chemeClr val="accent4">
              <a:hueOff val="348544"/>
              <a:lumOff val="7139"/>
            </a:scheme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8BB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38100" cap="flat">
              <a:solidFill>
                <a:srgbClr val="F8BA00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464646"/>
              </a:solidFill>
              <a:prstDash val="solid"/>
              <a:miter lim="400000"/>
            </a:ln>
          </a:left>
          <a:right>
            <a:ln w="12700" cap="flat">
              <a:solidFill>
                <a:srgbClr val="464646"/>
              </a:solidFill>
              <a:prstDash val="solid"/>
              <a:miter lim="400000"/>
            </a:ln>
          </a:right>
          <a:top>
            <a:ln w="12700" cap="flat">
              <a:solidFill>
                <a:srgbClr val="464646"/>
              </a:solidFill>
              <a:prstDash val="solid"/>
              <a:miter lim="400000"/>
            </a:ln>
          </a:top>
          <a:bottom>
            <a:ln w="12700" cap="flat">
              <a:solidFill>
                <a:srgbClr val="464646"/>
              </a:solidFill>
              <a:prstDash val="solid"/>
              <a:miter lim="400000"/>
            </a:ln>
          </a:bottom>
          <a:insideH>
            <a:ln w="12700" cap="flat">
              <a:solidFill>
                <a:srgbClr val="464646"/>
              </a:solidFill>
              <a:prstDash val="solid"/>
              <a:miter lim="400000"/>
            </a:ln>
          </a:insideH>
          <a:insideV>
            <a:ln w="12700" cap="flat">
              <a:solidFill>
                <a:srgbClr val="46464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D4D5D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C3C3C3"/>
              </a:solidFill>
              <a:prstDash val="solid"/>
              <a:miter lim="400000"/>
            </a:ln>
          </a:top>
          <a:bottom>
            <a:ln w="12700" cap="flat">
              <a:solidFill>
                <a:srgbClr val="C3C3C3"/>
              </a:solidFill>
              <a:prstDash val="solid"/>
              <a:miter lim="400000"/>
            </a:ln>
          </a:bottom>
          <a:insideH>
            <a:ln w="12700" cap="flat">
              <a:solidFill>
                <a:srgbClr val="C3C3C3"/>
              </a:solidFill>
              <a:prstDash val="solid"/>
              <a:miter lim="400000"/>
            </a:ln>
          </a:insideH>
          <a:insideV>
            <a:ln w="12700" cap="flat">
              <a:solidFill>
                <a:srgbClr val="C3C3C3"/>
              </a:solidFill>
              <a:prstDash val="solid"/>
              <a:miter lim="400000"/>
            </a:ln>
          </a:insideV>
        </a:tcBdr>
        <a:fill>
          <a:solidFill>
            <a:srgbClr val="CB2A7B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38100" cap="flat">
              <a:solidFill>
                <a:srgbClr val="CB297B"/>
              </a:solidFill>
              <a:prstDash val="solid"/>
              <a:miter lim="400000"/>
            </a:ln>
          </a:top>
          <a:bottom>
            <a:ln w="12700" cap="flat">
              <a:solidFill>
                <a:srgbClr val="5E5E5E"/>
              </a:solidFill>
              <a:prstDash val="solid"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5E5E5E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991A5F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6C6C6C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6C6C6C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6C6C6C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41" d="100"/>
          <a:sy n="41" d="100"/>
        </p:scale>
        <p:origin x="691" y="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Shape 168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9" name="Shape 169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Автор и дата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1340" y="11859862"/>
            <a:ext cx="21971003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1"/>
            </a:lvl1pPr>
          </a:lstStyle>
          <a:p>
            <a:r>
              <a:t>Автор и дата</a:t>
            </a:r>
          </a:p>
        </p:txBody>
      </p:sp>
      <p:sp>
        <p:nvSpPr>
          <p:cNvPr id="12" name="Заголовок презентации"/>
          <p:cNvSpPr txBox="1">
            <a:spLocks noGrp="1"/>
          </p:cNvSpPr>
          <p:nvPr>
            <p:ph type="title" hasCustomPrompt="1"/>
          </p:nvPr>
        </p:nvSpPr>
        <p:spPr>
          <a:xfrm>
            <a:off x="1206496" y="2574991"/>
            <a:ext cx="21971004" cy="4648201"/>
          </a:xfrm>
          <a:prstGeom prst="rect">
            <a:avLst/>
          </a:prstGeom>
        </p:spPr>
        <p:txBody>
          <a:bodyPr anchor="b"/>
          <a:lstStyle>
            <a:lvl1pPr>
              <a:defRPr sz="11600" spc="-232"/>
            </a:lvl1pPr>
          </a:lstStyle>
          <a:p>
            <a:r>
              <a:t>Заголовок презентации</a:t>
            </a:r>
          </a:p>
        </p:txBody>
      </p:sp>
      <p:sp>
        <p:nvSpPr>
          <p:cNvPr id="13" name="Уровень текста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1342" y="7223190"/>
            <a:ext cx="21971001" cy="1905001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Подзаголовок презентации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4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‹№›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Заголовок слайда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21971000" cy="1434949"/>
          </a:xfrm>
          <a:prstGeom prst="rect">
            <a:avLst/>
          </a:prstGeom>
        </p:spPr>
        <p:txBody>
          <a:bodyPr/>
          <a:lstStyle/>
          <a:p>
            <a:r>
              <a:t>Заголовок слайда</a:t>
            </a:r>
          </a:p>
        </p:txBody>
      </p:sp>
      <p:sp>
        <p:nvSpPr>
          <p:cNvPr id="100" name="Подзаголовок слайда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Подзаголовок слайда</a:t>
            </a:r>
          </a:p>
        </p:txBody>
      </p:sp>
      <p:sp>
        <p:nvSpPr>
          <p:cNvPr id="101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‹№›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овестка д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Заголовок повестки дня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21971000" cy="1435100"/>
          </a:xfrm>
          <a:prstGeom prst="rect">
            <a:avLst/>
          </a:prstGeom>
        </p:spPr>
        <p:txBody>
          <a:bodyPr/>
          <a:lstStyle/>
          <a:p>
            <a:r>
              <a:t>Заголовок повестки дня</a:t>
            </a:r>
          </a:p>
        </p:txBody>
      </p:sp>
      <p:sp>
        <p:nvSpPr>
          <p:cNvPr id="109" name="Подзаголовок повестки дня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Подзаголовок повестки дня</a:t>
            </a:r>
          </a:p>
        </p:txBody>
      </p:sp>
      <p:sp>
        <p:nvSpPr>
          <p:cNvPr id="110" name="Уровень текста 1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1pPr>
            <a:lvl2pPr marL="0" indent="4572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2pPr>
            <a:lvl3pPr marL="0" indent="9144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3pPr>
            <a:lvl4pPr marL="0" indent="13716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4pPr>
            <a:lvl5pPr marL="0" indent="18288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5pPr>
          </a:lstStyle>
          <a:p>
            <a:r>
              <a:t>Темы повестки дня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11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‹№›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Сообщ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Уровень текста 1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920843"/>
            <a:ext cx="21971000" cy="387431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r>
              <a:t>Сообщение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19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‹№›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Важный фа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Уровень текста 1…"/>
          <p:cNvSpPr txBox="1">
            <a:spLocks noGrp="1"/>
          </p:cNvSpPr>
          <p:nvPr>
            <p:ph type="body" idx="1" hasCustomPrompt="1"/>
          </p:nvPr>
        </p:nvSpPr>
        <p:spPr>
          <a:xfrm>
            <a:off x="1206500" y="1075927"/>
            <a:ext cx="21971000" cy="7241584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5pPr>
          </a:lstStyle>
          <a:p>
            <a:r>
              <a:t>100 %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27" name="Информация о факте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8262180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Информация о факте</a:t>
            </a:r>
          </a:p>
        </p:txBody>
      </p:sp>
      <p:sp>
        <p:nvSpPr>
          <p:cNvPr id="128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‹№›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Цита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Авторство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2430025" y="10675453"/>
            <a:ext cx="20200052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1"/>
            </a:lvl1pPr>
          </a:lstStyle>
          <a:p>
            <a:r>
              <a:t>Авторство</a:t>
            </a:r>
          </a:p>
        </p:txBody>
      </p:sp>
      <p:sp>
        <p:nvSpPr>
          <p:cNvPr id="136" name="Уровень текста 1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753923" y="4939860"/>
            <a:ext cx="20876154" cy="3836280"/>
          </a:xfrm>
          <a:prstGeom prst="rect">
            <a:avLst/>
          </a:prstGeom>
        </p:spPr>
        <p:txBody>
          <a:bodyPr/>
          <a:lstStyle>
            <a:lvl1pPr marL="638923" indent="-4699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638923" indent="-127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638923" indent="4445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638923" indent="9017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638923" indent="13589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r>
              <a:t>«Важная цитата»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37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‹№›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 (3 шт.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Миска салата с жареным рисом, варёными яйцами и палочками для еды"/>
          <p:cNvSpPr>
            <a:spLocks noGrp="1"/>
          </p:cNvSpPr>
          <p:nvPr>
            <p:ph type="pic" sz="quarter" idx="21"/>
          </p:nvPr>
        </p:nvSpPr>
        <p:spPr>
          <a:xfrm>
            <a:off x="15760700" y="1016000"/>
            <a:ext cx="7439099" cy="594967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45" name="Тарелка с рублеными котлетами из лосося, салатом и хумусом "/>
          <p:cNvSpPr>
            <a:spLocks noGrp="1"/>
          </p:cNvSpPr>
          <p:nvPr>
            <p:ph type="pic" sz="half" idx="22"/>
          </p:nvPr>
        </p:nvSpPr>
        <p:spPr>
          <a:xfrm>
            <a:off x="13500100" y="3978275"/>
            <a:ext cx="10439400" cy="1215018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46" name="Тарелка пасты папарделле с зелёным маслом из петрушки, жареным фундуком и стружкой сыра пармезан"/>
          <p:cNvSpPr>
            <a:spLocks noGrp="1"/>
          </p:cNvSpPr>
          <p:nvPr>
            <p:ph type="pic" idx="23"/>
          </p:nvPr>
        </p:nvSpPr>
        <p:spPr>
          <a:xfrm>
            <a:off x="-139700" y="495300"/>
            <a:ext cx="16611600" cy="124587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47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‹№›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миска салата с жареным рисом, варёными яйцами и палочками для еды"/>
          <p:cNvSpPr>
            <a:spLocks noGrp="1"/>
          </p:cNvSpPr>
          <p:nvPr>
            <p:ph type="pic" idx="21"/>
          </p:nvPr>
        </p:nvSpPr>
        <p:spPr>
          <a:xfrm>
            <a:off x="-1333500" y="-5524500"/>
            <a:ext cx="27051000" cy="216408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55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6CB4B4D-7CA3-9044-876B-883B54F8677D}" type="slidenum">
              <a:t>‹№›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‹№›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 и 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Авокадо и лаймы"/>
          <p:cNvSpPr>
            <a:spLocks noGrp="1"/>
          </p:cNvSpPr>
          <p:nvPr>
            <p:ph type="pic" idx="21"/>
          </p:nvPr>
        </p:nvSpPr>
        <p:spPr>
          <a:xfrm>
            <a:off x="-1155700" y="-1295400"/>
            <a:ext cx="26746200" cy="1601893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2" name="Заголовок презентации"/>
          <p:cNvSpPr txBox="1">
            <a:spLocks noGrp="1"/>
          </p:cNvSpPr>
          <p:nvPr>
            <p:ph type="title" hasCustomPrompt="1"/>
          </p:nvPr>
        </p:nvSpPr>
        <p:spPr>
          <a:xfrm>
            <a:off x="1206500" y="7124700"/>
            <a:ext cx="21971000" cy="4648200"/>
          </a:xfrm>
          <a:prstGeom prst="rect">
            <a:avLst/>
          </a:prstGeom>
        </p:spPr>
        <p:txBody>
          <a:bodyPr anchor="b"/>
          <a:lstStyle>
            <a:lvl1pPr>
              <a:defRPr sz="11600" spc="-232"/>
            </a:lvl1pPr>
          </a:lstStyle>
          <a:p>
            <a:r>
              <a:t>Заголовок презентации</a:t>
            </a:r>
          </a:p>
        </p:txBody>
      </p:sp>
      <p:sp>
        <p:nvSpPr>
          <p:cNvPr id="23" name="Автор и дата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1207690" y="1106137"/>
            <a:ext cx="21968621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1"/>
            </a:lvl1pPr>
          </a:lstStyle>
          <a:p>
            <a:r>
              <a:t>Автор и дата</a:t>
            </a:r>
          </a:p>
        </p:txBody>
      </p:sp>
      <p:sp>
        <p:nvSpPr>
          <p:cNvPr id="24" name="Уровень текста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11609910"/>
            <a:ext cx="21971000" cy="1116952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Подзаголовок презентации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5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‹№›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 и фото (вариан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Тарелка с рублеными котлетами из лосося, салатом и хумусом"/>
          <p:cNvSpPr>
            <a:spLocks noGrp="1"/>
          </p:cNvSpPr>
          <p:nvPr>
            <p:ph type="pic" idx="21"/>
          </p:nvPr>
        </p:nvSpPr>
        <p:spPr>
          <a:xfrm>
            <a:off x="10972800" y="-203200"/>
            <a:ext cx="12144837" cy="141351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3" name="Заголовок слайда"/>
          <p:cNvSpPr txBox="1">
            <a:spLocks noGrp="1"/>
          </p:cNvSpPr>
          <p:nvPr>
            <p:ph type="title" hasCustomPrompt="1"/>
          </p:nvPr>
        </p:nvSpPr>
        <p:spPr>
          <a:xfrm>
            <a:off x="1206500" y="1270000"/>
            <a:ext cx="9779000" cy="5882273"/>
          </a:xfrm>
          <a:prstGeom prst="rect">
            <a:avLst/>
          </a:prstGeom>
        </p:spPr>
        <p:txBody>
          <a:bodyPr anchor="b"/>
          <a:lstStyle/>
          <a:p>
            <a:r>
              <a:t>Заголовок слайда</a:t>
            </a:r>
          </a:p>
        </p:txBody>
      </p:sp>
      <p:sp>
        <p:nvSpPr>
          <p:cNvPr id="34" name="Уровень текста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7060576"/>
            <a:ext cx="9779000" cy="5385424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Подзаголовок слайда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5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‹№›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 и 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Заголовок слайда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Заголовок слайда</a:t>
            </a:r>
          </a:p>
        </p:txBody>
      </p:sp>
      <p:sp>
        <p:nvSpPr>
          <p:cNvPr id="43" name="Подзаголовок слайда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Подзаголовок слайда</a:t>
            </a:r>
          </a:p>
        </p:txBody>
      </p:sp>
      <p:sp>
        <p:nvSpPr>
          <p:cNvPr id="44" name="Уровень текста 1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пункта на слайде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5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‹№›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Уровень текста 1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 numCol="2" spcCol="1098550"/>
          <a:lstStyle/>
          <a:p>
            <a:r>
              <a:t>Текст пункта на слайде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3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‹№›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, пункты и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Подзаголовок слайда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9779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Подзаголовок слайда</a:t>
            </a:r>
          </a:p>
        </p:txBody>
      </p:sp>
      <p:sp>
        <p:nvSpPr>
          <p:cNvPr id="61" name="Уровень текста 1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9779000" cy="8256630"/>
          </a:xfrm>
          <a:prstGeom prst="rect">
            <a:avLst/>
          </a:prstGeom>
        </p:spPr>
        <p:txBody>
          <a:bodyPr/>
          <a:lstStyle/>
          <a:p>
            <a:r>
              <a:t>Текст пункта на слайде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2" name="Тарелка пасты папарделле с зелёным маслом из петрушки, жареным фундуком и стружкой сыра пармезан"/>
          <p:cNvSpPr>
            <a:spLocks noGrp="1"/>
          </p:cNvSpPr>
          <p:nvPr>
            <p:ph type="pic" idx="22"/>
          </p:nvPr>
        </p:nvSpPr>
        <p:spPr>
          <a:xfrm>
            <a:off x="12192000" y="-407266"/>
            <a:ext cx="10916874" cy="1455583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3" name="Заголовок слайда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r>
              <a:t>Заголовок слайда</a:t>
            </a:r>
          </a:p>
        </p:txBody>
      </p:sp>
      <p:sp>
        <p:nvSpPr>
          <p:cNvPr id="64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‹№›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, пункты, видео — мелк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Подзаголовок слайда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9779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Подзаголовок слайда</a:t>
            </a:r>
          </a:p>
        </p:txBody>
      </p:sp>
      <p:sp>
        <p:nvSpPr>
          <p:cNvPr id="72" name="Уровень текста 1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9779000" cy="8256630"/>
          </a:xfrm>
          <a:prstGeom prst="rect">
            <a:avLst/>
          </a:prstGeom>
        </p:spPr>
        <p:txBody>
          <a:bodyPr/>
          <a:lstStyle/>
          <a:p>
            <a:r>
              <a:t>Текст пункта на слайде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3" name="Заголовок слайда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r>
              <a:t>Заголовок слайда</a:t>
            </a:r>
          </a:p>
        </p:txBody>
      </p:sp>
      <p:sp>
        <p:nvSpPr>
          <p:cNvPr id="74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‹№›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, пункты, видео — крупн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Подзаголовок слайда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9779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Подзаголовок слайда</a:t>
            </a:r>
          </a:p>
        </p:txBody>
      </p:sp>
      <p:sp>
        <p:nvSpPr>
          <p:cNvPr id="82" name="Уровень текста 1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9779000" cy="8256630"/>
          </a:xfrm>
          <a:prstGeom prst="rect">
            <a:avLst/>
          </a:prstGeom>
        </p:spPr>
        <p:txBody>
          <a:bodyPr/>
          <a:lstStyle/>
          <a:p>
            <a:r>
              <a:t>Текст пункта на слайде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83" name="Заголовок слайда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r>
              <a:t>Заголовок слайда</a:t>
            </a:r>
          </a:p>
        </p:txBody>
      </p:sp>
      <p:sp>
        <p:nvSpPr>
          <p:cNvPr id="84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‹№›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Разде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Заголовок раздела"/>
          <p:cNvSpPr txBox="1">
            <a:spLocks noGrp="1"/>
          </p:cNvSpPr>
          <p:nvPr>
            <p:ph type="title" hasCustomPrompt="1"/>
          </p:nvPr>
        </p:nvSpPr>
        <p:spPr>
          <a:xfrm>
            <a:off x="1206496" y="4533900"/>
            <a:ext cx="21971004" cy="4648200"/>
          </a:xfrm>
          <a:prstGeom prst="rect">
            <a:avLst/>
          </a:prstGeom>
        </p:spPr>
        <p:txBody>
          <a:bodyPr anchor="ctr"/>
          <a:lstStyle>
            <a:lvl1pPr>
              <a:defRPr sz="11600" b="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t>Заголовок раздела</a:t>
            </a:r>
          </a:p>
        </p:txBody>
      </p:sp>
      <p:sp>
        <p:nvSpPr>
          <p:cNvPr id="92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‹№›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слайда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21971000" cy="14331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Заголовок слайда</a:t>
            </a:r>
          </a:p>
        </p:txBody>
      </p:sp>
      <p:sp>
        <p:nvSpPr>
          <p:cNvPr id="3" name="Уровень текста 1…"/>
          <p:cNvSpPr txBox="1">
            <a:spLocks noGrp="1"/>
          </p:cNvSpPr>
          <p:nvPr>
            <p:ph type="body" idx="1" hasCustomPrompt="1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Текст пункта на слайде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algn="ctr" defTabSz="584200">
              <a:lnSpc>
                <a:spcPct val="100000"/>
              </a:lnSpc>
              <a:spcBef>
                <a:spcPts val="0"/>
              </a:spcBef>
              <a:defRPr sz="1800"/>
            </a:lvl1pPr>
          </a:lstStyle>
          <a:p>
            <a:fld id="{86CB4B4D-7CA3-9044-876B-883B54F8677D}" type="slidenum">
              <a:t>‹№›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ransition spd="med"/>
  <p:txStyles>
    <p:titleStyle>
      <a:lvl1pPr marL="0" marR="0" indent="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609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1219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1828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2438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30480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3657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4267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4876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5486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" name="СРГ.zip - 1.png" descr="СРГ.zip - 1.png"/>
          <p:cNvPicPr>
            <a:picLocks noGrp="1" noChangeAspect="1"/>
          </p:cNvPicPr>
          <p:nvPr>
            <p:ph type="pic" idx="2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9" name="СРГ.zip - 10.png" descr="СРГ.zip - 10.png"/>
          <p:cNvPicPr>
            <a:picLocks noGrp="1" noChangeAspect="1"/>
          </p:cNvPicPr>
          <p:nvPr>
            <p:ph type="pic" idx="2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" name="СРГ.zip - 11.png" descr="СРГ.zip - 11.png"/>
          <p:cNvPicPr>
            <a:picLocks noGrp="1" noChangeAspect="1"/>
          </p:cNvPicPr>
          <p:nvPr>
            <p:ph type="pic" idx="2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3" name="СРГ.zip - 12.png" descr="СРГ.zip - 12.png"/>
          <p:cNvPicPr>
            <a:picLocks noGrp="1" noChangeAspect="1"/>
          </p:cNvPicPr>
          <p:nvPr>
            <p:ph type="pic" idx="2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5" name="СРГ.zip - 13.png" descr="СРГ.zip - 13.png"/>
          <p:cNvPicPr>
            <a:picLocks noGrp="1" noChangeAspect="1"/>
          </p:cNvPicPr>
          <p:nvPr>
            <p:ph type="pic" idx="2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7" name="СРГ.zip - 14.png" descr="СРГ.zip - 14.png"/>
          <p:cNvPicPr>
            <a:picLocks noGrp="1" noChangeAspect="1"/>
          </p:cNvPicPr>
          <p:nvPr>
            <p:ph type="pic" idx="2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9" name="СРГ.zip - 15.png" descr="СРГ.zip - 15.png"/>
          <p:cNvPicPr>
            <a:picLocks noGrp="1" noChangeAspect="1"/>
          </p:cNvPicPr>
          <p:nvPr>
            <p:ph type="pic" idx="2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1" name="СРГ.zip - 16.png" descr="СРГ.zip - 16.png"/>
          <p:cNvPicPr>
            <a:picLocks noGrp="1" noChangeAspect="1"/>
          </p:cNvPicPr>
          <p:nvPr>
            <p:ph type="pic" idx="2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3" name="СРГ.zip - 17.png" descr="СРГ.zip - 17.png"/>
          <p:cNvPicPr>
            <a:picLocks noGrp="1" noChangeAspect="1"/>
          </p:cNvPicPr>
          <p:nvPr>
            <p:ph type="pic" idx="2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" name="СРГ.zip - 18.png" descr="СРГ.zip - 18.png"/>
          <p:cNvPicPr>
            <a:picLocks noGrp="1" noChangeAspect="1"/>
          </p:cNvPicPr>
          <p:nvPr>
            <p:ph type="pic" idx="2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7" name="СРГ.zip - 19.png" descr="СРГ.zip - 19.png"/>
          <p:cNvPicPr>
            <a:picLocks noGrp="1" noChangeAspect="1"/>
          </p:cNvPicPr>
          <p:nvPr>
            <p:ph type="pic" idx="2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3" name="СРГ.zip - 2.png" descr="СРГ.zip - 2.png"/>
          <p:cNvPicPr>
            <a:picLocks noGrp="1" noChangeAspect="1"/>
          </p:cNvPicPr>
          <p:nvPr>
            <p:ph type="pic" idx="2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" name="СРГ.zip - 20.png" descr="СРГ.zip - 20.png"/>
          <p:cNvPicPr>
            <a:picLocks noGrp="1" noChangeAspect="1"/>
          </p:cNvPicPr>
          <p:nvPr>
            <p:ph type="pic" idx="2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1" name="СРГ.zip - 21.png" descr="СРГ.zip - 21.png"/>
          <p:cNvPicPr>
            <a:picLocks noGrp="1" noChangeAspect="1"/>
          </p:cNvPicPr>
          <p:nvPr>
            <p:ph type="pic" idx="2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3" name="СРГ.png" descr="СРГ.png"/>
          <p:cNvPicPr>
            <a:picLocks noGrp="1" noChangeAspect="1"/>
          </p:cNvPicPr>
          <p:nvPr>
            <p:ph type="pic" idx="2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" name="СРГ.zip - 22.png" descr="СРГ.zip - 22.png"/>
          <p:cNvPicPr>
            <a:picLocks noGrp="1" noChangeAspect="1"/>
          </p:cNvPicPr>
          <p:nvPr>
            <p:ph type="pic" idx="2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7" name="СРГ.zip - 23.png" descr="СРГ.zip - 23.png"/>
          <p:cNvPicPr>
            <a:picLocks noGrp="1" noChangeAspect="1"/>
          </p:cNvPicPr>
          <p:nvPr>
            <p:ph type="pic" idx="2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5" name="СРГ.zip - 3.png" descr="СРГ.zip - 3.png"/>
          <p:cNvPicPr>
            <a:picLocks noGrp="1" noChangeAspect="1"/>
          </p:cNvPicPr>
          <p:nvPr>
            <p:ph type="pic" idx="2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" name="СРГ.zip - 4.png" descr="СРГ.zip - 4.png"/>
          <p:cNvPicPr>
            <a:picLocks noGrp="1" noChangeAspect="1"/>
          </p:cNvPicPr>
          <p:nvPr>
            <p:ph type="pic" idx="2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" name="СРГ.zip - 5.png" descr="СРГ.zip - 5.png"/>
          <p:cNvPicPr>
            <a:picLocks noGrp="1" noChangeAspect="1"/>
          </p:cNvPicPr>
          <p:nvPr>
            <p:ph type="pic" idx="2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" name="СРГ.zip - 6.png" descr="СРГ.zip - 6.png"/>
          <p:cNvPicPr>
            <a:picLocks noGrp="1" noChangeAspect="1"/>
          </p:cNvPicPr>
          <p:nvPr>
            <p:ph type="pic" idx="2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3" name="СРГ.zip - 7.png" descr="СРГ.zip - 7.png"/>
          <p:cNvPicPr>
            <a:picLocks noGrp="1" noChangeAspect="1"/>
          </p:cNvPicPr>
          <p:nvPr>
            <p:ph type="pic" idx="2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" name="СРГ.zip - 8.png" descr="СРГ.zip - 8.png"/>
          <p:cNvPicPr>
            <a:picLocks noGrp="1" noChangeAspect="1"/>
          </p:cNvPicPr>
          <p:nvPr>
            <p:ph type="pic" idx="2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7" name="СРГ.zip - 9.png" descr="СРГ.zip - 9.png"/>
          <p:cNvPicPr>
            <a:picLocks noGrp="1" noChangeAspect="1"/>
          </p:cNvPicPr>
          <p:nvPr>
            <p:ph type="pic" idx="2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2438338" rtl="0" fontAlgn="auto" latinLnBrk="0" hangingPunct="0">
          <a:lnSpc>
            <a:spcPct val="90000"/>
          </a:lnSpc>
          <a:spcBef>
            <a:spcPts val="4500"/>
          </a:spcBef>
          <a:spcAft>
            <a:spcPts val="0"/>
          </a:spcAft>
          <a:buClrTx/>
          <a:buSzTx/>
          <a:buFontTx/>
          <a:buNone/>
          <a:tabLst/>
          <a:defRPr kumimoji="0" sz="4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2438338" rtl="0" fontAlgn="auto" latinLnBrk="0" hangingPunct="0">
          <a:lnSpc>
            <a:spcPct val="90000"/>
          </a:lnSpc>
          <a:spcBef>
            <a:spcPts val="4500"/>
          </a:spcBef>
          <a:spcAft>
            <a:spcPts val="0"/>
          </a:spcAft>
          <a:buClrTx/>
          <a:buSzTx/>
          <a:buFontTx/>
          <a:buNone/>
          <a:tabLst/>
          <a:defRPr kumimoji="0" sz="4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Довільний</PresentationFormat>
  <Paragraphs>0</Paragraphs>
  <Slides>24</Slides>
  <Notes>0</Notes>
  <HiddenSlides>0</HiddenSlides>
  <MMClips>0</MMClips>
  <ScaleCrop>false</ScaleCrop>
  <HeadingPairs>
    <vt:vector size="6" baseType="variant">
      <vt:variant>
        <vt:lpstr>Використані шрифти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слайдів</vt:lpstr>
      </vt:variant>
      <vt:variant>
        <vt:i4>24</vt:i4>
      </vt:variant>
    </vt:vector>
  </HeadingPairs>
  <TitlesOfParts>
    <vt:vector size="27" baseType="lpstr">
      <vt:lpstr>Helvetica Neue</vt:lpstr>
      <vt:lpstr>Helvetica Neue Medium</vt:lpstr>
      <vt:lpstr>21_BasicWhite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Olesia</dc:creator>
  <cp:lastModifiedBy>Olesia Kravchenko</cp:lastModifiedBy>
  <cp:revision>1</cp:revision>
  <dcterms:modified xsi:type="dcterms:W3CDTF">2024-11-26T19:52:47Z</dcterms:modified>
</cp:coreProperties>
</file>